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58" r:id="rId4"/>
    <p:sldId id="257" r:id="rId5"/>
    <p:sldId id="264" r:id="rId6"/>
    <p:sldId id="265" r:id="rId7"/>
    <p:sldId id="266" r:id="rId8"/>
    <p:sldId id="267" r:id="rId9"/>
    <p:sldId id="268" r:id="rId10"/>
    <p:sldId id="270" r:id="rId11"/>
    <p:sldId id="272" r:id="rId12"/>
    <p:sldId id="261" r:id="rId13"/>
    <p:sldId id="262" r:id="rId14"/>
    <p:sldId id="275" r:id="rId15"/>
    <p:sldId id="277" r:id="rId16"/>
    <p:sldId id="278" r:id="rId17"/>
    <p:sldId id="271" r:id="rId18"/>
    <p:sldId id="282" r:id="rId19"/>
    <p:sldId id="279" r:id="rId20"/>
    <p:sldId id="280" r:id="rId21"/>
    <p:sldId id="281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866" autoAdjust="0"/>
  </p:normalViewPr>
  <p:slideViewPr>
    <p:cSldViewPr snapToGrid="0">
      <p:cViewPr varScale="1">
        <p:scale>
          <a:sx n="76" d="100"/>
          <a:sy n="76" d="100"/>
        </p:scale>
        <p:origin x="19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F9941-ECB4-46F9-9E15-A3D223466D6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17DF-118B-4240-AE20-D927C27F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If you have a problem with your phone being stolen, look no further than our competitor Samsung and their Note 7 lineup</a:t>
            </a:r>
            <a:endParaRPr lang="en-US" sz="20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market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3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Czech korunas, Bitcoins, euros and </a:t>
            </a:r>
            <a:r>
              <a:rPr lang="en-US" dirty="0"/>
              <a:t>Iranian rials</a:t>
            </a:r>
          </a:p>
          <a:p>
            <a:r>
              <a:rPr lang="en-US" dirty="0">
                <a:ea typeface="Calibri"/>
                <a:cs typeface="Calibri"/>
              </a:rPr>
              <a:t>Arduino Nano, some random leather wallet, SEMTEX</a:t>
            </a:r>
            <a:r>
              <a:rPr lang="en-US" dirty="0"/>
              <a:t>® 10, Apple </a:t>
            </a:r>
            <a:r>
              <a:rPr lang="en-US" dirty="0" err="1"/>
              <a:t>Airtag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1.jpeg"/><Relationship Id="rId3" Type="http://schemas.openxmlformats.org/officeDocument/2006/relationships/image" Target="../media/image4.svg"/><Relationship Id="rId7" Type="http://schemas.openxmlformats.org/officeDocument/2006/relationships/image" Target="../media/image29.svg"/><Relationship Id="rId12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2.svg"/><Relationship Id="rId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sv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12" Type="http://schemas.openxmlformats.org/officeDocument/2006/relationships/image" Target="../media/image35.png"/><Relationship Id="rId17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4.svg"/><Relationship Id="rId5" Type="http://schemas.openxmlformats.org/officeDocument/2006/relationships/image" Target="../media/image16.svg"/><Relationship Id="rId15" Type="http://schemas.openxmlformats.org/officeDocument/2006/relationships/image" Target="../media/image38.gif"/><Relationship Id="rId10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Relationship Id="rId14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18" Type="http://schemas.openxmlformats.org/officeDocument/2006/relationships/image" Target="../media/image8.svg"/><Relationship Id="rId3" Type="http://schemas.openxmlformats.org/officeDocument/2006/relationships/image" Target="../media/image39.jpeg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jpe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41.svg"/><Relationship Id="rId5" Type="http://schemas.microsoft.com/office/2007/relationships/hdphoto" Target="../media/hdphoto1.wdp"/><Relationship Id="rId15" Type="http://schemas.openxmlformats.org/officeDocument/2006/relationships/image" Target="../media/image36.svg"/><Relationship Id="rId10" Type="http://schemas.openxmlformats.org/officeDocument/2006/relationships/image" Target="../media/image40.png"/><Relationship Id="rId19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9.png"/><Relationship Id="rId18" Type="http://schemas.openxmlformats.org/officeDocument/2006/relationships/image" Target="../media/image48.svg"/><Relationship Id="rId3" Type="http://schemas.openxmlformats.org/officeDocument/2006/relationships/image" Target="../media/image43.png"/><Relationship Id="rId21" Type="http://schemas.openxmlformats.org/officeDocument/2006/relationships/image" Target="../media/image51.png"/><Relationship Id="rId7" Type="http://schemas.openxmlformats.org/officeDocument/2006/relationships/image" Target="../media/image15.png"/><Relationship Id="rId12" Type="http://schemas.openxmlformats.org/officeDocument/2006/relationships/image" Target="../media/image46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sv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5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49.jpeg"/><Relationship Id="rId4" Type="http://schemas.openxmlformats.org/officeDocument/2006/relationships/image" Target="../media/image44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gif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microsoft.com/office/2007/relationships/hdphoto" Target="../media/hdphoto6.wdp"/><Relationship Id="rId3" Type="http://schemas.openxmlformats.org/officeDocument/2006/relationships/image" Target="../media/image62.png"/><Relationship Id="rId7" Type="http://schemas.microsoft.com/office/2007/relationships/hdphoto" Target="../media/hdphoto4.wdp"/><Relationship Id="rId12" Type="http://schemas.openxmlformats.org/officeDocument/2006/relationships/image" Target="../media/image67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microsoft.com/office/2007/relationships/hdphoto" Target="../media/hdphoto1.wdp"/><Relationship Id="rId5" Type="http://schemas.openxmlformats.org/officeDocument/2006/relationships/image" Target="../media/image64.png"/><Relationship Id="rId15" Type="http://schemas.openxmlformats.org/officeDocument/2006/relationships/image" Target="../media/image36.svg"/><Relationship Id="rId10" Type="http://schemas.openxmlformats.org/officeDocument/2006/relationships/image" Target="../media/image1.png"/><Relationship Id="rId4" Type="http://schemas.openxmlformats.org/officeDocument/2006/relationships/image" Target="../media/image63.sv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69.jpeg"/><Relationship Id="rId7" Type="http://schemas.openxmlformats.org/officeDocument/2006/relationships/image" Target="../media/image4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36.svg"/><Relationship Id="rId4" Type="http://schemas.openxmlformats.org/officeDocument/2006/relationships/image" Target="../media/image70.jpe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71.gif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gif"/><Relationship Id="rId5" Type="http://schemas.openxmlformats.org/officeDocument/2006/relationships/image" Target="../media/image73.gif"/><Relationship Id="rId4" Type="http://schemas.openxmlformats.org/officeDocument/2006/relationships/image" Target="../media/image72.gif"/><Relationship Id="rId9" Type="http://schemas.openxmlformats.org/officeDocument/2006/relationships/image" Target="../media/image77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0.sv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10.sv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gi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0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9B663B-ABF7-2E6D-0A55-BD16B4C4D117}"/>
              </a:ext>
            </a:extLst>
          </p:cNvPr>
          <p:cNvSpPr txBox="1"/>
          <p:nvPr/>
        </p:nvSpPr>
        <p:spPr>
          <a:xfrm>
            <a:off x="235129" y="6594021"/>
            <a:ext cx="405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tohle </a:t>
            </a:r>
            <a:r>
              <a:rPr lang="cs-CZ" dirty="0" err="1"/>
              <a:t>nemuzem</a:t>
            </a:r>
            <a:r>
              <a:rPr lang="cs-CZ" dirty="0"/>
              <a:t> prezentovat </a:t>
            </a:r>
            <a:r>
              <a:rPr lang="cs-CZ" dirty="0" err="1"/>
              <a:t>kamo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190424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6411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556" y="293918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956784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40704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331388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>
                <a:solidFill>
                  <a:schemeClr val="accent6"/>
                </a:solidFill>
              </a:rPr>
              <a:t>Wallet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theft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will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significantly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decrease</a:t>
            </a:r>
            <a:endParaRPr lang="cs-CZ" sz="3200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712050" y="4181539"/>
            <a:ext cx="2804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may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be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wanted</a:t>
            </a:r>
            <a:r>
              <a:rPr lang="cs-CZ" sz="2800" dirty="0">
                <a:solidFill>
                  <a:srgbClr val="FF0000"/>
                </a:solidFill>
              </a:rPr>
              <a:t> by </a:t>
            </a:r>
            <a:r>
              <a:rPr lang="cs-CZ" sz="2800" dirty="0" err="1">
                <a:solidFill>
                  <a:srgbClr val="FF0000"/>
                </a:solidFill>
              </a:rPr>
              <a:t>the</a:t>
            </a:r>
            <a:r>
              <a:rPr lang="cs-CZ" sz="2800" dirty="0">
                <a:solidFill>
                  <a:srgbClr val="FF0000"/>
                </a:solidFill>
              </a:rPr>
              <a:t> police </a:t>
            </a:r>
            <a:r>
              <a:rPr lang="cs-CZ" sz="2800" dirty="0" err="1">
                <a:solidFill>
                  <a:srgbClr val="FF0000"/>
                </a:solidFill>
              </a:rPr>
              <a:t>for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possesion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of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explosives</a:t>
            </a:r>
            <a:r>
              <a:rPr lang="cs-CZ" sz="2800" dirty="0">
                <a:solidFill>
                  <a:srgbClr val="FF0000"/>
                </a:solidFill>
              </a:rPr>
              <a:t>. (</a:t>
            </a:r>
            <a:r>
              <a:rPr lang="cs-CZ" sz="2800" dirty="0" err="1">
                <a:solidFill>
                  <a:srgbClr val="FF0000"/>
                </a:solidFill>
              </a:rPr>
              <a:t>if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get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caught</a:t>
            </a:r>
            <a:r>
              <a:rPr lang="cs-CZ" sz="2800" dirty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Obrázek 3" descr="Police Raid GIFs | Tenor">
            <a:extLst>
              <a:ext uri="{FF2B5EF4-FFF2-40B4-BE49-F238E27FC236}">
                <a16:creationId xmlns:a16="http://schemas.microsoft.com/office/drawing/2014/main" id="{EF7A8657-7ADB-E277-F1DE-21914F4107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2716" y="4717354"/>
            <a:ext cx="2095500" cy="1181100"/>
          </a:xfrm>
          <a:prstGeom prst="rect">
            <a:avLst/>
          </a:prstGeom>
        </p:spPr>
      </p:pic>
      <p:pic>
        <p:nvPicPr>
          <p:cNvPr id="6" name="Obrázek 5" descr="Exploding GIFs | Tenor">
            <a:extLst>
              <a:ext uri="{FF2B5EF4-FFF2-40B4-BE49-F238E27FC236}">
                <a16:creationId xmlns:a16="http://schemas.microsoft.com/office/drawing/2014/main" id="{E9C4B4D8-F2A3-C6B7-BE85-04026158A2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6497" y="1326976"/>
            <a:ext cx="2095500" cy="2095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1C100668-AF6E-3D8B-B182-BF959884C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1556" y="159791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finitivní tečka za Galaxy Note 7: aktualizace zcela zakáže nabíjení |  Diit.cz">
            <a:extLst>
              <a:ext uri="{FF2B5EF4-FFF2-40B4-BE49-F238E27FC236}">
                <a16:creationId xmlns:a16="http://schemas.microsoft.com/office/drawing/2014/main" id="{0F127D0B-775A-EBEC-DDBA-DF161FBA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83" y="1645128"/>
            <a:ext cx="2789081" cy="15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13333" y="263463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130420" y="1983217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806934" y="4658788"/>
            <a:ext cx="2953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  <p:pic>
        <p:nvPicPr>
          <p:cNvPr id="2052" name="Picture 4" descr="Korean roulette">
            <a:extLst>
              <a:ext uri="{FF2B5EF4-FFF2-40B4-BE49-F238E27FC236}">
                <a16:creationId xmlns:a16="http://schemas.microsoft.com/office/drawing/2014/main" id="{C8E10811-8E8A-8510-EF3D-6FC24930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0" y="1416142"/>
            <a:ext cx="3069111" cy="1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68842C9-7997-FF7F-C52D-AFAB41B611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7798" y="91195"/>
            <a:ext cx="720000" cy="720000"/>
          </a:xfrm>
          <a:prstGeom prst="rect">
            <a:avLst/>
          </a:prstGeom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0AAB8A0D-4B23-DB00-EC34-7007A3098A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798" y="5689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A6C4193F-C13A-6D7D-AA12-9A709798F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7" y="4092001"/>
            <a:ext cx="720000" cy="7200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268001" y="3387078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rvey Specter | Suits Wiki | Fandom">
            <a:extLst>
              <a:ext uri="{FF2B5EF4-FFF2-40B4-BE49-F238E27FC236}">
                <a16:creationId xmlns:a16="http://schemas.microsoft.com/office/drawing/2014/main" id="{C5A9AC29-665C-1884-76A4-DC70C17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6123" y="64946"/>
            <a:ext cx="1974578" cy="30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A848DC-972D-8995-460F-CCB800157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2644" r="20964"/>
          <a:stretch/>
        </p:blipFill>
        <p:spPr bwMode="auto">
          <a:xfrm>
            <a:off x="477687" y="1285626"/>
            <a:ext cx="1882887" cy="36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094E96A9-1602-1B02-28EB-C4C4D3BD8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63" y="544128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7D5DEC20-D19A-4D0F-4BAF-E692212B5704}"/>
              </a:ext>
            </a:extLst>
          </p:cNvPr>
          <p:cNvSpPr txBox="1"/>
          <p:nvPr/>
        </p:nvSpPr>
        <p:spPr>
          <a:xfrm>
            <a:off x="341744" y="171021"/>
            <a:ext cx="511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err="1"/>
              <a:t>experimental</a:t>
            </a:r>
            <a:r>
              <a:rPr lang="cs-CZ" sz="3600" dirty="0"/>
              <a:t> </a:t>
            </a:r>
            <a:r>
              <a:rPr lang="cs-CZ" sz="3600" dirty="0" err="1"/>
              <a:t>innovations</a:t>
            </a:r>
            <a:endParaRPr lang="cs-CZ" sz="36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2E4993A-6C97-8619-2FFB-D9B735A4B766}"/>
              </a:ext>
            </a:extLst>
          </p:cNvPr>
          <p:cNvSpPr txBox="1"/>
          <p:nvPr/>
        </p:nvSpPr>
        <p:spPr>
          <a:xfrm>
            <a:off x="341744" y="817352"/>
            <a:ext cx="6539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/>
              <a:t>Thief</a:t>
            </a:r>
            <a:r>
              <a:rPr lang="cs-CZ" sz="2400" dirty="0"/>
              <a:t> </a:t>
            </a:r>
            <a:r>
              <a:rPr lang="cs-CZ" sz="2400" dirty="0" err="1"/>
              <a:t>detection</a:t>
            </a:r>
            <a:r>
              <a:rPr lang="cs-CZ" sz="2400" dirty="0"/>
              <a:t> </a:t>
            </a:r>
            <a:r>
              <a:rPr lang="cs-CZ" sz="2400" dirty="0" err="1"/>
              <a:t>based</a:t>
            </a:r>
            <a:r>
              <a:rPr lang="cs-CZ" sz="2400" dirty="0"/>
              <a:t> on aura</a:t>
            </a:r>
          </a:p>
          <a:p>
            <a:endParaRPr lang="cs-CZ" sz="2400" dirty="0"/>
          </a:p>
          <a:p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carefully</a:t>
            </a:r>
            <a:r>
              <a:rPr lang="cs-CZ" sz="2400" dirty="0"/>
              <a:t> </a:t>
            </a:r>
            <a:r>
              <a:rPr lang="cs-CZ" sz="2400" dirty="0" err="1"/>
              <a:t>designed</a:t>
            </a:r>
            <a:r>
              <a:rPr lang="cs-CZ" sz="2400" dirty="0"/>
              <a:t> and </a:t>
            </a:r>
            <a:r>
              <a:rPr lang="cs-CZ" sz="2400" dirty="0" err="1"/>
              <a:t>expertly</a:t>
            </a:r>
            <a:r>
              <a:rPr lang="cs-CZ" sz="2400" dirty="0"/>
              <a:t> </a:t>
            </a:r>
            <a:r>
              <a:rPr lang="cs-CZ" sz="2400" dirty="0" err="1"/>
              <a:t>calibrated</a:t>
            </a:r>
            <a:r>
              <a:rPr lang="cs-CZ" sz="2400" dirty="0"/>
              <a:t> </a:t>
            </a:r>
            <a:r>
              <a:rPr lang="cs-CZ" sz="2400" dirty="0" err="1"/>
              <a:t>device</a:t>
            </a:r>
            <a:r>
              <a:rPr lang="cs-CZ" sz="2400" dirty="0"/>
              <a:t> </a:t>
            </a:r>
            <a:r>
              <a:rPr lang="en-US" sz="2400" dirty="0"/>
              <a:t>is capable of identifying even the most subtle aura variations</a:t>
            </a:r>
            <a:br>
              <a:rPr lang="cs-CZ" sz="2400" dirty="0"/>
            </a:br>
            <a:br>
              <a:rPr lang="cs-CZ" sz="2400" dirty="0"/>
            </a:br>
            <a:r>
              <a:rPr lang="cs-CZ" sz="2400" dirty="0"/>
              <a:t>A</a:t>
            </a:r>
            <a:r>
              <a:rPr lang="en-US" sz="2400" dirty="0" err="1"/>
              <a:t>ll</a:t>
            </a:r>
            <a:r>
              <a:rPr lang="en-US" sz="2400" dirty="0"/>
              <a:t> data collection processes strictly comply with European and US legal standards</a:t>
            </a:r>
            <a:r>
              <a:rPr lang="cs-CZ" sz="2400" dirty="0"/>
              <a:t> !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8D3D3A0-B262-E117-F0FF-3D3A08A2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311" y="1193435"/>
            <a:ext cx="3854689" cy="216650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1D4F244-B2A8-DBEC-C640-688FA819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517" y="3797665"/>
            <a:ext cx="6800850" cy="37338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85573EE-CAB6-F8DC-8015-4ADE37B0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32" y="3359939"/>
            <a:ext cx="6291967" cy="34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EF930AD-70D6-26A5-0B5E-F8481099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5" y="-25400"/>
            <a:ext cx="12262704" cy="6883400"/>
          </a:xfrm>
          <a:prstGeom prst="rect">
            <a:avLst/>
          </a:prstGeom>
        </p:spPr>
      </p:pic>
      <p:pic>
        <p:nvPicPr>
          <p:cNvPr id="3084" name="Picture 12" descr="ChatGPT Logo, symbol, meaning, history, PNG, brand">
            <a:extLst>
              <a:ext uri="{FF2B5EF4-FFF2-40B4-BE49-F238E27FC236}">
                <a16:creationId xmlns:a16="http://schemas.microsoft.com/office/drawing/2014/main" id="{633D91C1-CD8A-5692-7F1E-86BD13F6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29" y="729919"/>
            <a:ext cx="6892175" cy="38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1361B41B-DC50-456C-8908-A4444ED3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3" y="-1396552"/>
            <a:ext cx="4124327" cy="5152208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F7F33405-055A-479A-9006-A9DA269D892A}"/>
              </a:ext>
            </a:extLst>
          </p:cNvPr>
          <p:cNvSpPr txBox="1"/>
          <p:nvPr/>
        </p:nvSpPr>
        <p:spPr>
          <a:xfrm>
            <a:off x="530165" y="1538294"/>
            <a:ext cx="427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Identity </a:t>
            </a:r>
            <a:r>
              <a:rPr lang="cs-CZ" sz="2800" b="1" dirty="0" err="1"/>
              <a:t>secure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9C7F0BA-6FAC-D2BA-047F-1470968E6D69}"/>
              </a:ext>
            </a:extLst>
          </p:cNvPr>
          <p:cNvSpPr txBox="1"/>
          <p:nvPr/>
        </p:nvSpPr>
        <p:spPr>
          <a:xfrm>
            <a:off x="530165" y="2279318"/>
            <a:ext cx="571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safety and satisfaction are our utmost priorities.</a:t>
            </a:r>
            <a:endParaRPr lang="cs-CZ" dirty="0"/>
          </a:p>
          <a:p>
            <a:endParaRPr lang="en-US" dirty="0"/>
          </a:p>
          <a:p>
            <a:r>
              <a:rPr lang="en-US" dirty="0"/>
              <a:t>To comply with legal standards, every product includes a fail-proof safety chamber designed to ensure that all your personally identifiable data is securely voided at the precise moment of the wallet's final existence.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61B15C9-9953-096F-F54C-BAA179EF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8" y="823591"/>
            <a:ext cx="1971675" cy="1952625"/>
          </a:xfrm>
          <a:prstGeom prst="rect">
            <a:avLst/>
          </a:prstGeom>
        </p:spPr>
      </p:pic>
      <p:pic>
        <p:nvPicPr>
          <p:cNvPr id="4100" name="Picture 4" descr="SCANDALOUS: Outrage in Nigeria as government brands National ID Card with  MasterCard's logo | Premium Times Nigeria">
            <a:extLst>
              <a:ext uri="{FF2B5EF4-FFF2-40B4-BE49-F238E27FC236}">
                <a16:creationId xmlns:a16="http://schemas.microsoft.com/office/drawing/2014/main" id="{9C9E668F-C636-7773-B542-ACD04DC5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3" y="4796487"/>
            <a:ext cx="4573239" cy="27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EA47AE7-C849-C5B3-6A9E-AA1A02BD2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78" y="3336807"/>
            <a:ext cx="5715000" cy="3810000"/>
          </a:xfrm>
          <a:prstGeom prst="rect">
            <a:avLst/>
          </a:prstGeom>
        </p:spPr>
      </p:pic>
      <p:pic>
        <p:nvPicPr>
          <p:cNvPr id="4102" name="Picture 6" descr="1,000+ Free Padlock &amp; Lock Images - Pixabay">
            <a:extLst>
              <a:ext uri="{FF2B5EF4-FFF2-40B4-BE49-F238E27FC236}">
                <a16:creationId xmlns:a16="http://schemas.microsoft.com/office/drawing/2014/main" id="{C14EEFF1-6E53-535A-EC98-307A7860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3" y="689106"/>
            <a:ext cx="3044002" cy="34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grpSp>
        <p:nvGrpSpPr>
          <p:cNvPr id="25" name="Skupina 24">
            <a:extLst>
              <a:ext uri="{FF2B5EF4-FFF2-40B4-BE49-F238E27FC236}">
                <a16:creationId xmlns:a16="http://schemas.microsoft.com/office/drawing/2014/main" id="{9253C908-97DD-CAC8-3459-F157EB864431}"/>
              </a:ext>
            </a:extLst>
          </p:cNvPr>
          <p:cNvGrpSpPr/>
          <p:nvPr/>
        </p:nvGrpSpPr>
        <p:grpSpPr>
          <a:xfrm>
            <a:off x="5716044" y="3399773"/>
            <a:ext cx="5227527" cy="3131417"/>
            <a:chOff x="5716044" y="3399773"/>
            <a:chExt cx="5227527" cy="3131417"/>
          </a:xfrm>
        </p:grpSpPr>
        <p:pic>
          <p:nvPicPr>
            <p:cNvPr id="3" name="Obrázek 2" descr="SEMTEX® 10">
              <a:extLst>
                <a:ext uri="{FF2B5EF4-FFF2-40B4-BE49-F238E27FC236}">
                  <a16:creationId xmlns:a16="http://schemas.microsoft.com/office/drawing/2014/main" id="{53F10919-EC4A-4A9C-5F82-6D7BC634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309" r="35199" b="885"/>
            <a:stretch/>
          </p:blipFill>
          <p:spPr>
            <a:xfrm>
              <a:off x="5716044" y="3399773"/>
              <a:ext cx="3861081" cy="23340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Obrázek 5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43088CF-E8A0-B040-6511-B8561D44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0372" y="4627410"/>
              <a:ext cx="2743199" cy="1903780"/>
            </a:xfrm>
            <a:prstGeom prst="rect">
              <a:avLst/>
            </a:prstGeom>
          </p:spPr>
        </p:pic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373148BF-6B23-C775-022B-E06DD6F1034D}"/>
                </a:ext>
              </a:extLst>
            </p:cNvPr>
            <p:cNvSpPr txBox="1"/>
            <p:nvPr/>
          </p:nvSpPr>
          <p:spPr>
            <a:xfrm rot="1380000">
              <a:off x="9191177" y="5431598"/>
              <a:ext cx="14926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32,- €</a:t>
              </a:r>
            </a:p>
          </p:txBody>
        </p:sp>
      </p:grp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E9C1166E-B81D-41F6-05A9-566ECD3B5617}"/>
              </a:ext>
            </a:extLst>
          </p:cNvPr>
          <p:cNvGrpSpPr/>
          <p:nvPr/>
        </p:nvGrpSpPr>
        <p:grpSpPr>
          <a:xfrm>
            <a:off x="7647139" y="314195"/>
            <a:ext cx="4448875" cy="3631088"/>
            <a:chOff x="7647139" y="314195"/>
            <a:chExt cx="4448875" cy="3631088"/>
          </a:xfrm>
        </p:grpSpPr>
        <p:pic>
          <p:nvPicPr>
            <p:cNvPr id="4" name="Obrázek 3" descr="Apple AirTag - Bluetooth lokalizační čip - Hlavní obrázek">
              <a:extLst>
                <a:ext uri="{FF2B5EF4-FFF2-40B4-BE49-F238E27FC236}">
                  <a16:creationId xmlns:a16="http://schemas.microsoft.com/office/drawing/2014/main" id="{D20EF0F0-8C81-F0A9-FF75-A3B7F72C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47139" y="314195"/>
              <a:ext cx="2743200" cy="2743200"/>
            </a:xfrm>
            <a:prstGeom prst="rect">
              <a:avLst/>
            </a:prstGeom>
          </p:spPr>
        </p:pic>
        <p:pic>
          <p:nvPicPr>
            <p:cNvPr id="7" name="Obrázek 6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BB75812C-143A-7BAF-87C5-CDC9C30E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52564" y="1840369"/>
              <a:ext cx="2743199" cy="1903780"/>
            </a:xfrm>
            <a:prstGeom prst="rect">
              <a:avLst/>
            </a:prstGeom>
          </p:spPr>
        </p:pic>
        <p:sp>
          <p:nvSpPr>
            <p:cNvPr id="15" name="Obdélník 14">
              <a:extLst>
                <a:ext uri="{FF2B5EF4-FFF2-40B4-BE49-F238E27FC236}">
                  <a16:creationId xmlns:a16="http://schemas.microsoft.com/office/drawing/2014/main" id="{87FB48E9-B693-B340-C165-445B4AD9078E}"/>
                </a:ext>
              </a:extLst>
            </p:cNvPr>
            <p:cNvSpPr/>
            <p:nvPr/>
          </p:nvSpPr>
          <p:spPr>
            <a:xfrm rot="1320000">
              <a:off x="10227549" y="2817942"/>
              <a:ext cx="1868465" cy="1127341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00F6892F-6B58-7FA4-B2AC-7EACDA510875}"/>
                </a:ext>
              </a:extLst>
            </p:cNvPr>
            <p:cNvSpPr txBox="1"/>
            <p:nvPr/>
          </p:nvSpPr>
          <p:spPr>
            <a:xfrm rot="1380000">
              <a:off x="9321192" y="2889029"/>
              <a:ext cx="258871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1 413 040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 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﷼</a:t>
              </a:r>
              <a:endParaRPr lang="cs-CZ" dirty="0">
                <a:solidFill>
                  <a:schemeClr val="bg1"/>
                </a:solidFill>
                <a:latin typeface="Comic Sans MS"/>
                <a:ea typeface="Calibri" panose="020F0502020204030204"/>
                <a:cs typeface="Calibri" panose="020F0502020204030204"/>
              </a:endParaRPr>
            </a:p>
          </p:txBody>
        </p:sp>
      </p:grp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FBE9EEC4-24BF-E3FD-4712-2CBD8844A6C5}"/>
              </a:ext>
            </a:extLst>
          </p:cNvPr>
          <p:cNvGrpSpPr/>
          <p:nvPr/>
        </p:nvGrpSpPr>
        <p:grpSpPr>
          <a:xfrm>
            <a:off x="670729" y="2375626"/>
            <a:ext cx="5588288" cy="3698700"/>
            <a:chOff x="670729" y="2375626"/>
            <a:chExt cx="5588288" cy="3698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8139C7E4-8A38-14F8-F084-1CEC3987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40393">
              <a:off x="670729" y="2375626"/>
              <a:ext cx="4759411" cy="3155117"/>
            </a:xfrm>
            <a:prstGeom prst="rect">
              <a:avLst/>
            </a:prstGeom>
          </p:spPr>
        </p:pic>
        <p:pic>
          <p:nvPicPr>
            <p:cNvPr id="5" name="Obrázek 4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1C2D5AC-28E9-5FFC-AEB1-AA762E5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1907" y="4021986"/>
              <a:ext cx="2743199" cy="1903780"/>
            </a:xfrm>
            <a:prstGeom prst="rect">
              <a:avLst/>
            </a:prstGeom>
          </p:spPr>
        </p:pic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436414E0-A82F-6563-756A-1F8F103EE20A}"/>
                </a:ext>
              </a:extLst>
            </p:cNvPr>
            <p:cNvSpPr/>
            <p:nvPr/>
          </p:nvSpPr>
          <p:spPr>
            <a:xfrm rot="1320000">
              <a:off x="4390552" y="4936547"/>
              <a:ext cx="1868465" cy="1137779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BB49EF33-5938-35B4-279A-BE8D072AEF10}"/>
                </a:ext>
              </a:extLst>
            </p:cNvPr>
            <p:cNvSpPr txBox="1"/>
            <p:nvPr/>
          </p:nvSpPr>
          <p:spPr>
            <a:xfrm rot="1380000">
              <a:off x="3584835" y="5011715"/>
              <a:ext cx="24008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0,000011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 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₿</a:t>
              </a:r>
              <a:endParaRPr lang="cs-CZ" sz="3200" dirty="0">
                <a:solidFill>
                  <a:schemeClr val="bg1"/>
                </a:solidFill>
                <a:latin typeface="Comic Sans MS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DB25D21-7DEF-A212-DAA8-FB428314D7AF}"/>
              </a:ext>
            </a:extLst>
          </p:cNvPr>
          <p:cNvGrpSpPr/>
          <p:nvPr/>
        </p:nvGrpSpPr>
        <p:grpSpPr>
          <a:xfrm>
            <a:off x="1354661" y="224545"/>
            <a:ext cx="4945358" cy="2767031"/>
            <a:chOff x="1354661" y="224545"/>
            <a:chExt cx="4945358" cy="2767031"/>
          </a:xfrm>
        </p:grpSpPr>
        <p:pic>
          <p:nvPicPr>
            <p:cNvPr id="17" name="Obrázek 16" descr="A000005_03.front.jpg">
              <a:extLst>
                <a:ext uri="{FF2B5EF4-FFF2-40B4-BE49-F238E27FC236}">
                  <a16:creationId xmlns:a16="http://schemas.microsoft.com/office/drawing/2014/main" id="{B1A57162-1FAA-AD43-08FA-3D55A025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0000">
              <a:off x="3556819" y="224545"/>
              <a:ext cx="2743200" cy="2058135"/>
            </a:xfrm>
            <a:prstGeom prst="rect">
              <a:avLst/>
            </a:prstGeom>
          </p:spPr>
        </p:pic>
        <p:pic>
          <p:nvPicPr>
            <p:cNvPr id="18" name="Obrázek 17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16A11BEF-61A3-8F5F-9108-CE0D82BC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354661" y="1087796"/>
              <a:ext cx="2743199" cy="1903780"/>
            </a:xfrm>
            <a:prstGeom prst="rect">
              <a:avLst/>
            </a:prstGeom>
          </p:spPr>
        </p:pic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EF0DCEB2-D029-E532-9604-F1F93373FBA6}"/>
                </a:ext>
              </a:extLst>
            </p:cNvPr>
            <p:cNvSpPr txBox="1"/>
            <p:nvPr/>
          </p:nvSpPr>
          <p:spPr>
            <a:xfrm rot="20220000" flipH="1">
              <a:off x="1657208" y="1682737"/>
              <a:ext cx="1492684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28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670,83</a:t>
              </a:r>
              <a:r>
                <a:rPr lang="cs-CZ" sz="2800" dirty="0">
                  <a:solidFill>
                    <a:schemeClr val="bg1"/>
                  </a:solidFill>
                  <a:latin typeface="Comic Sans MS"/>
                </a:rPr>
                <a:t> Kč</a:t>
              </a:r>
              <a:endParaRPr lang="cs-CZ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AFA86AB-EE28-4B1A-C450-EBF52862FA6B}"/>
              </a:ext>
            </a:extLst>
          </p:cNvPr>
          <p:cNvSpPr txBox="1"/>
          <p:nvPr/>
        </p:nvSpPr>
        <p:spPr>
          <a:xfrm>
            <a:off x="5626404" y="2213770"/>
            <a:ext cx="376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lil </a:t>
            </a:r>
            <a:r>
              <a:rPr lang="cs-CZ" dirty="0" err="1"/>
              <a:t>bro</a:t>
            </a:r>
            <a:r>
              <a:rPr lang="cs-CZ" dirty="0"/>
              <a:t>, sem napiš jak získáme peníze @Lukáš</a:t>
            </a:r>
            <a:endParaRPr lang="en-US" dirty="0"/>
          </a:p>
        </p:txBody>
      </p:sp>
      <p:pic>
        <p:nvPicPr>
          <p:cNvPr id="26" name="Grafický objekt 25">
            <a:extLst>
              <a:ext uri="{FF2B5EF4-FFF2-40B4-BE49-F238E27FC236}">
                <a16:creationId xmlns:a16="http://schemas.microsoft.com/office/drawing/2014/main" id="{569F068C-DB6D-8809-9226-3CE35F14B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38" y="201999"/>
            <a:ext cx="720000" cy="7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2BF39BE-BC1C-9DFE-C7E6-C4D770A787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980" y="153531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57F3147B-45CC-9CF4-E3A7-219CE88F9A30}"/>
              </a:ext>
            </a:extLst>
          </p:cNvPr>
          <p:cNvSpPr txBox="1"/>
          <p:nvPr/>
        </p:nvSpPr>
        <p:spPr>
          <a:xfrm>
            <a:off x="1485900" y="437623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B22606D-F37B-8429-1CCE-D4224DD20446}"/>
              </a:ext>
            </a:extLst>
          </p:cNvPr>
          <p:cNvSpPr txBox="1"/>
          <p:nvPr/>
        </p:nvSpPr>
        <p:spPr>
          <a:xfrm>
            <a:off x="1358900" y="4678199"/>
            <a:ext cx="326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 err="1"/>
              <a:t>Battle</a:t>
            </a:r>
            <a:r>
              <a:rPr lang="cs-CZ" sz="3200" b="1" dirty="0"/>
              <a:t> </a:t>
            </a:r>
            <a:r>
              <a:rPr lang="cs-CZ" sz="3200" b="1" dirty="0" err="1"/>
              <a:t>pass</a:t>
            </a:r>
            <a:r>
              <a:rPr lang="cs-CZ" sz="3200" b="1" dirty="0"/>
              <a:t> coming </a:t>
            </a:r>
            <a:r>
              <a:rPr lang="cs-CZ" sz="3200" b="1" dirty="0" err="1"/>
              <a:t>soon</a:t>
            </a:r>
            <a:endParaRPr lang="cs-CZ" sz="3200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091B2B9-CDF2-25AF-FC51-968597D7A45E}"/>
              </a:ext>
            </a:extLst>
          </p:cNvPr>
          <p:cNvSpPr txBox="1"/>
          <p:nvPr/>
        </p:nvSpPr>
        <p:spPr>
          <a:xfrm>
            <a:off x="3812540" y="565202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C44DD5C-35FB-BC98-67B4-E612ED2BECCD}"/>
              </a:ext>
            </a:extLst>
          </p:cNvPr>
          <p:cNvSpPr txBox="1"/>
          <p:nvPr/>
        </p:nvSpPr>
        <p:spPr>
          <a:xfrm>
            <a:off x="1485900" y="143217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DCCF762-A140-D461-CE03-F2F44370D049}"/>
              </a:ext>
            </a:extLst>
          </p:cNvPr>
          <p:cNvSpPr txBox="1"/>
          <p:nvPr/>
        </p:nvSpPr>
        <p:spPr>
          <a:xfrm>
            <a:off x="5194300" y="2648585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Professional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3F66981-CE51-ED70-83BC-3E286D17BCAB}"/>
              </a:ext>
            </a:extLst>
          </p:cNvPr>
          <p:cNvSpPr txBox="1"/>
          <p:nvPr/>
        </p:nvSpPr>
        <p:spPr>
          <a:xfrm>
            <a:off x="9212580" y="26485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Enterprise</a:t>
            </a:r>
            <a:endParaRPr lang="cs-CZ" sz="2800" b="1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794A431-65A6-1D0A-01EF-D9D576AD3725}"/>
              </a:ext>
            </a:extLst>
          </p:cNvPr>
          <p:cNvSpPr txBox="1"/>
          <p:nvPr/>
        </p:nvSpPr>
        <p:spPr>
          <a:xfrm>
            <a:off x="1485900" y="2685146"/>
            <a:ext cx="150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Personal</a:t>
            </a:r>
            <a:endParaRPr lang="cs-CZ" sz="2800" b="1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99E39F7A-E457-B1D9-FEE5-BFAD09FD4E3E}"/>
              </a:ext>
            </a:extLst>
          </p:cNvPr>
          <p:cNvSpPr txBox="1"/>
          <p:nvPr/>
        </p:nvSpPr>
        <p:spPr>
          <a:xfrm>
            <a:off x="5194300" y="1443909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D163D3C-46AA-2641-7FC3-8AEDE8B7CF5A}"/>
              </a:ext>
            </a:extLst>
          </p:cNvPr>
          <p:cNvSpPr txBox="1"/>
          <p:nvPr/>
        </p:nvSpPr>
        <p:spPr>
          <a:xfrm>
            <a:off x="9212580" y="1432171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1B30BC99-DE47-CC07-9736-6546D0DC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580" y="4048318"/>
            <a:ext cx="2714973" cy="272557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A0DEEBE-4C24-C3C3-0D1C-A2C166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20" y="4056263"/>
            <a:ext cx="4013200" cy="41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4ED36757-C95C-0A4F-CB39-049FFD85343F}"/>
              </a:ext>
            </a:extLst>
          </p:cNvPr>
          <p:cNvSpPr txBox="1"/>
          <p:nvPr/>
        </p:nvSpPr>
        <p:spPr>
          <a:xfrm>
            <a:off x="9385300" y="187334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free</a:t>
            </a:r>
            <a:endParaRPr lang="en-US" dirty="0"/>
          </a:p>
        </p:txBody>
      </p:sp>
      <p:pic>
        <p:nvPicPr>
          <p:cNvPr id="1026" name="Picture 2" descr="Gov. Squish gets his gas tax">
            <a:extLst>
              <a:ext uri="{FF2B5EF4-FFF2-40B4-BE49-F238E27FC236}">
                <a16:creationId xmlns:a16="http://schemas.microsoft.com/office/drawing/2014/main" id="{699D1D71-31C9-923A-E887-EE69F494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90" y="3105399"/>
            <a:ext cx="1348795" cy="69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B0B301C7-6940-D1CC-18DB-E50DC1FDA7B7}"/>
              </a:ext>
            </a:extLst>
          </p:cNvPr>
          <p:cNvSpPr txBox="1"/>
          <p:nvPr/>
        </p:nvSpPr>
        <p:spPr>
          <a:xfrm>
            <a:off x="5448300" y="3302000"/>
            <a:ext cx="134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291 $</a:t>
            </a:r>
            <a:endParaRPr lang="en-US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083A535-7F59-3595-1A95-8C5C5246743A}"/>
              </a:ext>
            </a:extLst>
          </p:cNvPr>
          <p:cNvSpPr txBox="1"/>
          <p:nvPr/>
        </p:nvSpPr>
        <p:spPr>
          <a:xfrm>
            <a:off x="1797555" y="32697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24.59 $</a:t>
            </a:r>
            <a:endParaRPr lang="en-US" dirty="0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CF0A28-F824-39C5-BC0E-D3D6337F9785}"/>
              </a:ext>
            </a:extLst>
          </p:cNvPr>
          <p:cNvSpPr txBox="1"/>
          <p:nvPr/>
        </p:nvSpPr>
        <p:spPr>
          <a:xfrm>
            <a:off x="1797611" y="205800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B856D81E-1A47-97A0-A8A1-43AC863D2156}"/>
              </a:ext>
            </a:extLst>
          </p:cNvPr>
          <p:cNvSpPr txBox="1"/>
          <p:nvPr/>
        </p:nvSpPr>
        <p:spPr>
          <a:xfrm>
            <a:off x="5448300" y="205800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3722845E-2482-0771-8F8F-67C7C3693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81" y="2939380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9A382B71-A680-B5FB-002B-45462C453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05" y="1590101"/>
            <a:ext cx="720000" cy="720000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7A598C15-538F-34DD-E0F3-71B1D892B420}"/>
              </a:ext>
            </a:extLst>
          </p:cNvPr>
          <p:cNvSpPr txBox="1"/>
          <p:nvPr/>
        </p:nvSpPr>
        <p:spPr>
          <a:xfrm>
            <a:off x="1485900" y="448782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9C81C88-25AC-3EA7-0CD6-AF7BBBE71EE8}"/>
              </a:ext>
            </a:extLst>
          </p:cNvPr>
          <p:cNvSpPr txBox="1"/>
          <p:nvPr/>
        </p:nvSpPr>
        <p:spPr>
          <a:xfrm>
            <a:off x="3812540" y="576361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FFA3C84E-539D-E2C1-73B1-8BAE156580FC}"/>
              </a:ext>
            </a:extLst>
          </p:cNvPr>
          <p:cNvSpPr txBox="1"/>
          <p:nvPr/>
        </p:nvSpPr>
        <p:spPr>
          <a:xfrm>
            <a:off x="1485900" y="1443331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83BA8431-CD33-A00F-6C1F-A51F115E7A3D}"/>
              </a:ext>
            </a:extLst>
          </p:cNvPr>
          <p:cNvSpPr txBox="1"/>
          <p:nvPr/>
        </p:nvSpPr>
        <p:spPr>
          <a:xfrm>
            <a:off x="5194300" y="1455068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E0A34D60-4F63-7D95-63D3-0538086E2C7A}"/>
              </a:ext>
            </a:extLst>
          </p:cNvPr>
          <p:cNvSpPr txBox="1"/>
          <p:nvPr/>
        </p:nvSpPr>
        <p:spPr>
          <a:xfrm>
            <a:off x="9212580" y="1443330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AA4220D0-952C-7E0A-9573-7F6D648C9F80}"/>
              </a:ext>
            </a:extLst>
          </p:cNvPr>
          <p:cNvSpPr txBox="1"/>
          <p:nvPr/>
        </p:nvSpPr>
        <p:spPr>
          <a:xfrm>
            <a:off x="1797611" y="206916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CDAF897A-5DFE-C029-2421-AE8EFDBA02C7}"/>
              </a:ext>
            </a:extLst>
          </p:cNvPr>
          <p:cNvSpPr txBox="1"/>
          <p:nvPr/>
        </p:nvSpPr>
        <p:spPr>
          <a:xfrm>
            <a:off x="5448300" y="206916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D50CA36C-0A3C-2DD8-82E1-0F88E3C12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63" y="2679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ázek 17">
            <a:extLst>
              <a:ext uri="{FF2B5EF4-FFF2-40B4-BE49-F238E27FC236}">
                <a16:creationId xmlns:a16="http://schemas.microsoft.com/office/drawing/2014/main" id="{E4788D3E-D675-088E-F9CB-D4C73A493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69" y="1935967"/>
            <a:ext cx="3991109" cy="2660739"/>
          </a:xfrm>
          <a:prstGeom prst="rect">
            <a:avLst/>
          </a:prstGeom>
        </p:spPr>
      </p:pic>
      <p:pic>
        <p:nvPicPr>
          <p:cNvPr id="14" name="Obrázek 13" descr="Obsah obrázku osoba, prst, hřebík, palec&#10;&#10;Popis byl vytvořen automaticky">
            <a:extLst>
              <a:ext uri="{FF2B5EF4-FFF2-40B4-BE49-F238E27FC236}">
                <a16:creationId xmlns:a16="http://schemas.microsoft.com/office/drawing/2014/main" id="{AB825A09-95B1-19F8-B514-D23B299A4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39" y="899592"/>
            <a:ext cx="5715000" cy="321945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C87D5C9B-1B87-BD64-828D-4095ED26D4CA}"/>
              </a:ext>
            </a:extLst>
          </p:cNvPr>
          <p:cNvSpPr txBox="1"/>
          <p:nvPr/>
        </p:nvSpPr>
        <p:spPr>
          <a:xfrm>
            <a:off x="355600" y="167220"/>
            <a:ext cx="552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/>
              <a:t>Vast</a:t>
            </a:r>
            <a:r>
              <a:rPr lang="cs-CZ" sz="3600" b="1" dirty="0"/>
              <a:t> </a:t>
            </a:r>
            <a:r>
              <a:rPr lang="cs-CZ" sz="3600" b="1" dirty="0" err="1"/>
              <a:t>Selection</a:t>
            </a:r>
            <a:r>
              <a:rPr lang="cs-CZ" sz="3600" b="1" dirty="0"/>
              <a:t> </a:t>
            </a:r>
            <a:r>
              <a:rPr lang="cs-CZ" sz="3600" b="1" dirty="0" err="1"/>
              <a:t>of</a:t>
            </a:r>
            <a:r>
              <a:rPr lang="cs-CZ" sz="3600" b="1" dirty="0"/>
              <a:t> </a:t>
            </a:r>
            <a:r>
              <a:rPr lang="cs-CZ" sz="3600" b="1" dirty="0" err="1"/>
              <a:t>Products</a:t>
            </a:r>
            <a:endParaRPr lang="cs-CZ" sz="3600" b="1" dirty="0"/>
          </a:p>
        </p:txBody>
      </p:sp>
      <p:pic>
        <p:nvPicPr>
          <p:cNvPr id="4" name="Obrázek 3" descr="Obsah obrázku osoba, Mobilní telefon, hřebík, ruka&#10;&#10;Popis byl vytvořen automaticky">
            <a:extLst>
              <a:ext uri="{FF2B5EF4-FFF2-40B4-BE49-F238E27FC236}">
                <a16:creationId xmlns:a16="http://schemas.microsoft.com/office/drawing/2014/main" id="{D313F153-3943-03F9-6E1C-6B62920F9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07" y="-305913"/>
            <a:ext cx="4279900" cy="2411010"/>
          </a:xfrm>
          <a:prstGeom prst="rect">
            <a:avLst/>
          </a:prstGeom>
        </p:spPr>
      </p:pic>
      <p:pic>
        <p:nvPicPr>
          <p:cNvPr id="6" name="Obrázek 5" descr="Obsah obrázku osoba, žlutohnědé, ruka, hřebík&#10;&#10;Popis byl vytvořen automaticky">
            <a:extLst>
              <a:ext uri="{FF2B5EF4-FFF2-40B4-BE49-F238E27FC236}">
                <a16:creationId xmlns:a16="http://schemas.microsoft.com/office/drawing/2014/main" id="{F9AF7550-AD36-03D5-16AB-2A3B4689E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0" y="4747846"/>
            <a:ext cx="4544059" cy="2559820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DEB8E974-D23E-D66A-BD82-5E23D5E55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473"/>
            <a:ext cx="4544059" cy="3029373"/>
          </a:xfrm>
          <a:prstGeom prst="rect">
            <a:avLst/>
          </a:prstGeom>
        </p:spPr>
      </p:pic>
      <p:pic>
        <p:nvPicPr>
          <p:cNvPr id="10" name="Obrázek 9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6E2E7B7A-26C2-3F8F-A7D7-55E2E3E75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0" y="3102496"/>
            <a:ext cx="5715000" cy="3810000"/>
          </a:xfrm>
          <a:prstGeom prst="rect">
            <a:avLst/>
          </a:prstGeom>
        </p:spPr>
      </p:pic>
      <p:pic>
        <p:nvPicPr>
          <p:cNvPr id="12" name="Obrázek 11" descr="Obsah obrázku osoba, ruka, žlutohnědé, Mobilní telefon&#10;&#10;Popis byl vytvořen automaticky">
            <a:extLst>
              <a:ext uri="{FF2B5EF4-FFF2-40B4-BE49-F238E27FC236}">
                <a16:creationId xmlns:a16="http://schemas.microsoft.com/office/drawing/2014/main" id="{0EE14174-1BBE-AB21-E654-DAAEAFB9A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89" y="389063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0B32F6BB-ADFD-2BF1-8B62-D514F15EA5D4}"/>
              </a:ext>
            </a:extLst>
          </p:cNvPr>
          <p:cNvSpPr txBox="1"/>
          <p:nvPr/>
        </p:nvSpPr>
        <p:spPr>
          <a:xfrm>
            <a:off x="7073902" y="894546"/>
            <a:ext cx="425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Exclusive Limited New Year Edition</a:t>
            </a:r>
            <a:endParaRPr lang="cs-CZ" sz="4000" b="1" dirty="0"/>
          </a:p>
        </p:txBody>
      </p:sp>
      <p:pic>
        <p:nvPicPr>
          <p:cNvPr id="6" name="Obrázek 5" descr="Obsah obrázku osoba, auto, vozidlo, Pozemní vozidlo&#10;&#10;Popis byl vytvořen automaticky">
            <a:extLst>
              <a:ext uri="{FF2B5EF4-FFF2-40B4-BE49-F238E27FC236}">
                <a16:creationId xmlns:a16="http://schemas.microsoft.com/office/drawing/2014/main" id="{71064DAC-E1B2-317A-FD70-6FB205E0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3"/>
            <a:ext cx="6228080" cy="4152053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C1962B4-E534-E082-6885-58CF36F2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62" y="3139672"/>
            <a:ext cx="6228080" cy="4152053"/>
          </a:xfrm>
          <a:prstGeom prst="rect">
            <a:avLst/>
          </a:prstGeom>
        </p:spPr>
      </p:pic>
      <p:pic>
        <p:nvPicPr>
          <p:cNvPr id="4" name="Obrázek 3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55B50A36-D8CD-1CAC-D87C-9E8244C2A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9671"/>
            <a:ext cx="6228080" cy="41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BD2E885A-3DCE-1059-4D24-591778E2B687}"/>
              </a:ext>
            </a:extLst>
          </p:cNvPr>
          <p:cNvSpPr/>
          <p:nvPr/>
        </p:nvSpPr>
        <p:spPr>
          <a:xfrm>
            <a:off x="-1838960" y="-233680"/>
            <a:ext cx="14935200" cy="81076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AE6BFEB2-DB52-C0AB-D55F-F310B53D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5" y="0"/>
            <a:ext cx="11230290" cy="73558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C59A189-1AA0-4124-E027-C0EC523971A9}"/>
              </a:ext>
            </a:extLst>
          </p:cNvPr>
          <p:cNvSpPr txBox="1"/>
          <p:nvPr/>
        </p:nvSpPr>
        <p:spPr>
          <a:xfrm>
            <a:off x="3769360" y="226239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 err="1">
                <a:solidFill>
                  <a:schemeClr val="bg1"/>
                </a:solidFill>
              </a:rPr>
              <a:t>Thanks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for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watching</a:t>
            </a:r>
            <a:endParaRPr lang="cs-CZ" sz="4400" b="1" dirty="0">
              <a:solidFill>
                <a:schemeClr val="bg1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E9A3A0C-9844-CBD2-1485-778FC878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C5F82D-1FA3-9E6B-6B2D-ECE5D7D7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48" y="625815"/>
            <a:ext cx="5294904" cy="560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0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56" y="4292132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56" y="2845878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1556" y="58491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73169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930399" y="3059113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583B5E9-AF42-0086-D614-9E5CAA30D7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856">
            <a:off x="1408629" y="4176810"/>
            <a:ext cx="5714507" cy="30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4660412-EA0C-014C-D267-23F71817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2" y="107833"/>
            <a:ext cx="4667534" cy="359070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264233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117446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1556" y="40892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Compact and slim to fit easily in pockets or small bags.</a:t>
            </a: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8C0DF5A7-C622-78D0-DBC4-E2C4A34730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555713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447</Words>
  <Application>Microsoft Office PowerPoint</Application>
  <PresentationFormat>Širokoúhlá obrazovka</PresentationFormat>
  <Paragraphs>64</Paragraphs>
  <Slides>22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ui-sans-serif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20</cp:revision>
  <dcterms:created xsi:type="dcterms:W3CDTF">2024-11-27T08:36:40Z</dcterms:created>
  <dcterms:modified xsi:type="dcterms:W3CDTF">2024-12-04T08:10:57Z</dcterms:modified>
</cp:coreProperties>
</file>